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9" r:id="rId2"/>
    <p:sldId id="260" r:id="rId3"/>
    <p:sldId id="265" r:id="rId4"/>
    <p:sldId id="261" r:id="rId5"/>
    <p:sldId id="262" r:id="rId6"/>
    <p:sldId id="263" r:id="rId7"/>
    <p:sldId id="268" r:id="rId8"/>
    <p:sldId id="269" r:id="rId9"/>
    <p:sldId id="270" r:id="rId10"/>
    <p:sldId id="266" r:id="rId11"/>
    <p:sldId id="271" r:id="rId1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5" d="100"/>
          <a:sy n="75" d="100"/>
        </p:scale>
        <p:origin x="-1236" y="48"/>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FD436D9-B4C1-413C-AF6B-2D6A479F8C03}"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41113147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436D9-B4C1-413C-AF6B-2D6A479F8C03}"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25143110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FD436D9-B4C1-413C-AF6B-2D6A479F8C03}"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267158610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FD436D9-B4C1-413C-AF6B-2D6A479F8C03}"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2007445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FD436D9-B4C1-413C-AF6B-2D6A479F8C03}" type="datetimeFigureOut">
              <a:rPr lang="en-US" smtClean="0"/>
              <a:t>10/9/2019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2325073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FD436D9-B4C1-413C-AF6B-2D6A479F8C03}" type="datetimeFigureOut">
              <a:rPr lang="en-US" smtClean="0"/>
              <a:t>10/9/2019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23054672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FD436D9-B4C1-413C-AF6B-2D6A479F8C03}" type="datetimeFigureOut">
              <a:rPr lang="en-US" smtClean="0"/>
              <a:t>10/9/2019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429164294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D436D9-B4C1-413C-AF6B-2D6A479F8C03}"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41377456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FD436D9-B4C1-413C-AF6B-2D6A479F8C03}" type="datetimeFigureOut">
              <a:rPr lang="en-US" smtClean="0"/>
              <a:t>10/9/2019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12299422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436D9-B4C1-413C-AF6B-2D6A479F8C03}"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22765433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FD436D9-B4C1-413C-AF6B-2D6A479F8C03}" type="datetimeFigureOut">
              <a:rPr lang="en-US" smtClean="0"/>
              <a:t>10/9/2019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10E7CB8-F76E-4D3D-842B-5794D753752B}" type="slidenum">
              <a:rPr lang="en-US" smtClean="0"/>
              <a:t>‹#›</a:t>
            </a:fld>
            <a:endParaRPr lang="en-US"/>
          </a:p>
        </p:txBody>
      </p:sp>
    </p:spTree>
    <p:extLst>
      <p:ext uri="{BB962C8B-B14F-4D97-AF65-F5344CB8AC3E}">
        <p14:creationId xmlns:p14="http://schemas.microsoft.com/office/powerpoint/2010/main" val="8569877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FD436D9-B4C1-413C-AF6B-2D6A479F8C03}" type="datetimeFigureOut">
              <a:rPr lang="en-US" smtClean="0"/>
              <a:t>10/9/2019</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0E7CB8-F76E-4D3D-842B-5794D753752B}" type="slidenum">
              <a:rPr lang="en-US" smtClean="0"/>
              <a:t>‹#›</a:t>
            </a:fld>
            <a:endParaRPr lang="en-US"/>
          </a:p>
        </p:txBody>
      </p:sp>
    </p:spTree>
    <p:extLst>
      <p:ext uri="{BB962C8B-B14F-4D97-AF65-F5344CB8AC3E}">
        <p14:creationId xmlns:p14="http://schemas.microsoft.com/office/powerpoint/2010/main" val="403008835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81000"/>
            <a:ext cx="78486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2655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Consumer Benefits of </a:t>
            </a:r>
            <a:r>
              <a:rPr lang="en-US" dirty="0" err="1" smtClean="0"/>
              <a:t>FinTech</a:t>
            </a:r>
            <a:endParaRPr lang="en-US" dirty="0"/>
          </a:p>
        </p:txBody>
      </p:sp>
      <p:sp>
        <p:nvSpPr>
          <p:cNvPr id="3" name="Content Placeholder 2"/>
          <p:cNvSpPr>
            <a:spLocks noGrp="1"/>
          </p:cNvSpPr>
          <p:nvPr>
            <p:ph idx="1"/>
          </p:nvPr>
        </p:nvSpPr>
        <p:spPr/>
        <p:txBody>
          <a:bodyPr/>
          <a:lstStyle/>
          <a:p>
            <a:r>
              <a:rPr lang="en-US" dirty="0" err="1" smtClean="0"/>
              <a:t>Fintech</a:t>
            </a:r>
            <a:r>
              <a:rPr lang="en-US" dirty="0" smtClean="0"/>
              <a:t> is the term which was used to mean innovations in the field of financial and technology worldwide, also this term can refer to mean those companies or services that are devoted in using technology for their financial products for the growth of the business or the consumer</a:t>
            </a:r>
            <a:endParaRPr lang="en-US" dirty="0"/>
          </a:p>
        </p:txBody>
      </p:sp>
    </p:spTree>
    <p:extLst>
      <p:ext uri="{BB962C8B-B14F-4D97-AF65-F5344CB8AC3E}">
        <p14:creationId xmlns:p14="http://schemas.microsoft.com/office/powerpoint/2010/main" val="154889291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990600"/>
            <a:ext cx="7543800" cy="48005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905066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a:t>
            </a:r>
            <a:r>
              <a:rPr lang="en-US" dirty="0" err="1" smtClean="0"/>
              <a:t>FinTech</a:t>
            </a:r>
            <a:endParaRPr lang="en-US" dirty="0"/>
          </a:p>
        </p:txBody>
      </p:sp>
      <p:sp>
        <p:nvSpPr>
          <p:cNvPr id="3" name="Content Placeholder 2"/>
          <p:cNvSpPr>
            <a:spLocks noGrp="1"/>
          </p:cNvSpPr>
          <p:nvPr>
            <p:ph idx="1"/>
          </p:nvPr>
        </p:nvSpPr>
        <p:spPr/>
        <p:txBody>
          <a:bodyPr/>
          <a:lstStyle/>
          <a:p>
            <a:r>
              <a:rPr lang="en-US" dirty="0" smtClean="0"/>
              <a:t>Create convenience</a:t>
            </a:r>
          </a:p>
          <a:p>
            <a:pPr marL="0" indent="0">
              <a:buNone/>
            </a:pPr>
            <a:endParaRPr lang="en-US" dirty="0" smtClean="0"/>
          </a:p>
          <a:p>
            <a:r>
              <a:rPr lang="en-US" dirty="0" smtClean="0"/>
              <a:t>Increases personalized service</a:t>
            </a:r>
          </a:p>
          <a:p>
            <a:pPr marL="0" indent="0">
              <a:buNone/>
            </a:pPr>
            <a:endParaRPr lang="en-US" dirty="0" smtClean="0"/>
          </a:p>
          <a:p>
            <a:r>
              <a:rPr lang="en-US" dirty="0" smtClean="0"/>
              <a:t>Enhanced security</a:t>
            </a:r>
            <a:endParaRPr lang="en-US" dirty="0"/>
          </a:p>
        </p:txBody>
      </p:sp>
    </p:spTree>
    <p:extLst>
      <p:ext uri="{BB962C8B-B14F-4D97-AF65-F5344CB8AC3E}">
        <p14:creationId xmlns:p14="http://schemas.microsoft.com/office/powerpoint/2010/main" val="37360082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Benefits of </a:t>
            </a:r>
            <a:r>
              <a:rPr lang="en-US" dirty="0" err="1" smtClean="0"/>
              <a:t>FinTech</a:t>
            </a:r>
            <a:endParaRPr lang="en-US" dirty="0"/>
          </a:p>
        </p:txBody>
      </p:sp>
      <p:sp>
        <p:nvSpPr>
          <p:cNvPr id="3" name="Content Placeholder 2"/>
          <p:cNvSpPr>
            <a:spLocks noGrp="1"/>
          </p:cNvSpPr>
          <p:nvPr>
            <p:ph idx="1"/>
          </p:nvPr>
        </p:nvSpPr>
        <p:spPr/>
        <p:txBody>
          <a:bodyPr>
            <a:normAutofit lnSpcReduction="10000"/>
          </a:bodyPr>
          <a:lstStyle/>
          <a:p>
            <a:r>
              <a:rPr lang="en-US" dirty="0" smtClean="0">
                <a:effectLst/>
                <a:latin typeface="Times New Roman"/>
                <a:ea typeface="Calibri"/>
              </a:rPr>
              <a:t>Lower costs</a:t>
            </a:r>
          </a:p>
          <a:p>
            <a:r>
              <a:rPr lang="en-US" dirty="0" smtClean="0"/>
              <a:t>Faster ate of approval</a:t>
            </a:r>
          </a:p>
          <a:p>
            <a:r>
              <a:rPr lang="en-US" dirty="0" smtClean="0"/>
              <a:t>In conclusion, </a:t>
            </a:r>
            <a:r>
              <a:rPr lang="en-US" dirty="0" err="1" smtClean="0"/>
              <a:t>FinTech</a:t>
            </a:r>
            <a:r>
              <a:rPr lang="en-US" dirty="0" smtClean="0"/>
              <a:t> companies use various technologies to make financial services easily as compared with the absence of it. These types of companies are purposeful to disrupt obligated financial systems that are usefully incorporated to dwell on the use of the software.</a:t>
            </a:r>
            <a:endParaRPr lang="en-US" dirty="0"/>
          </a:p>
        </p:txBody>
      </p:sp>
    </p:spTree>
    <p:extLst>
      <p:ext uri="{BB962C8B-B14F-4D97-AF65-F5344CB8AC3E}">
        <p14:creationId xmlns:p14="http://schemas.microsoft.com/office/powerpoint/2010/main" val="42425201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3400" y="381000"/>
            <a:ext cx="80772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327225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Uses and examples of </a:t>
            </a:r>
            <a:r>
              <a:rPr lang="en-US" dirty="0" err="1" smtClean="0"/>
              <a:t>FinTech</a:t>
            </a:r>
            <a:endParaRPr lang="en-US" dirty="0"/>
          </a:p>
        </p:txBody>
      </p:sp>
      <p:sp>
        <p:nvSpPr>
          <p:cNvPr id="3" name="Content Placeholder 2"/>
          <p:cNvSpPr>
            <a:spLocks noGrp="1"/>
          </p:cNvSpPr>
          <p:nvPr>
            <p:ph idx="1"/>
          </p:nvPr>
        </p:nvSpPr>
        <p:spPr/>
        <p:txBody>
          <a:bodyPr/>
          <a:lstStyle/>
          <a:p>
            <a:pPr marL="0" indent="0">
              <a:buNone/>
            </a:pPr>
            <a:endParaRPr lang="en-US" dirty="0" smtClean="0"/>
          </a:p>
          <a:p>
            <a:endParaRPr lang="en-US" dirty="0" smtClean="0"/>
          </a:p>
          <a:p>
            <a:r>
              <a:rPr lang="en-US" dirty="0" err="1" smtClean="0"/>
              <a:t>Crowdfunding</a:t>
            </a:r>
            <a:r>
              <a:rPr lang="en-US" dirty="0" smtClean="0"/>
              <a:t> platforms; this help or allow the internet or app users to send and receive money from one person to another through the internet. At the same time, it allows individuals to get fund from different sources. </a:t>
            </a:r>
            <a:endParaRPr lang="en-US" dirty="0"/>
          </a:p>
        </p:txBody>
      </p:sp>
    </p:spTree>
    <p:extLst>
      <p:ext uri="{BB962C8B-B14F-4D97-AF65-F5344CB8AC3E}">
        <p14:creationId xmlns:p14="http://schemas.microsoft.com/office/powerpoint/2010/main" val="15591487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Uses and examples of </a:t>
            </a:r>
            <a:r>
              <a:rPr lang="en-US" dirty="0" err="1" smtClean="0"/>
              <a:t>FinTech</a:t>
            </a:r>
            <a:endParaRPr lang="en-US" dirty="0"/>
          </a:p>
        </p:txBody>
      </p:sp>
      <p:sp>
        <p:nvSpPr>
          <p:cNvPr id="3" name="Content Placeholder 2"/>
          <p:cNvSpPr>
            <a:spLocks noGrp="1"/>
          </p:cNvSpPr>
          <p:nvPr>
            <p:ph idx="1"/>
          </p:nvPr>
        </p:nvSpPr>
        <p:spPr/>
        <p:txBody>
          <a:bodyPr/>
          <a:lstStyle/>
          <a:p>
            <a:endParaRPr lang="en-US" dirty="0" smtClean="0"/>
          </a:p>
          <a:p>
            <a:r>
              <a:rPr lang="en-US" dirty="0" err="1" smtClean="0"/>
              <a:t>Blockchain</a:t>
            </a:r>
            <a:r>
              <a:rPr lang="en-US" dirty="0" smtClean="0"/>
              <a:t> and </a:t>
            </a:r>
            <a:r>
              <a:rPr lang="en-US" dirty="0" err="1" smtClean="0"/>
              <a:t>Cryptocurrency</a:t>
            </a:r>
            <a:r>
              <a:rPr lang="en-US" dirty="0" smtClean="0"/>
              <a:t>; </a:t>
            </a:r>
            <a:r>
              <a:rPr lang="en-US" dirty="0" err="1" smtClean="0"/>
              <a:t>blockchain</a:t>
            </a:r>
            <a:r>
              <a:rPr lang="en-US" dirty="0" smtClean="0"/>
              <a:t> services help to reduce fraud through keeping provenance data on the </a:t>
            </a:r>
            <a:r>
              <a:rPr lang="en-US" dirty="0" err="1" smtClean="0"/>
              <a:t>blockchain</a:t>
            </a:r>
            <a:r>
              <a:rPr lang="en-US" dirty="0" smtClean="0"/>
              <a:t> while </a:t>
            </a:r>
            <a:r>
              <a:rPr lang="en-US" dirty="0" err="1" smtClean="0"/>
              <a:t>cryptocurrency</a:t>
            </a:r>
            <a:r>
              <a:rPr lang="en-US" dirty="0" smtClean="0"/>
              <a:t> exchanges like </a:t>
            </a:r>
            <a:r>
              <a:rPr lang="en-US" dirty="0" err="1" smtClean="0"/>
              <a:t>coinbase</a:t>
            </a:r>
            <a:r>
              <a:rPr lang="en-US" dirty="0" smtClean="0"/>
              <a:t> and Gemini help to connect customers to buy or sell products.</a:t>
            </a:r>
            <a:endParaRPr lang="en-US" dirty="0"/>
          </a:p>
        </p:txBody>
      </p:sp>
    </p:spTree>
    <p:extLst>
      <p:ext uri="{BB962C8B-B14F-4D97-AF65-F5344CB8AC3E}">
        <p14:creationId xmlns:p14="http://schemas.microsoft.com/office/powerpoint/2010/main" val="24968439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Uses and examples of </a:t>
            </a:r>
            <a:r>
              <a:rPr lang="en-US" dirty="0" err="1" smtClean="0"/>
              <a:t>FinTech</a:t>
            </a:r>
            <a:endParaRPr lang="en-US" dirty="0"/>
          </a:p>
        </p:txBody>
      </p:sp>
      <p:sp>
        <p:nvSpPr>
          <p:cNvPr id="3" name="Content Placeholder 2"/>
          <p:cNvSpPr>
            <a:spLocks noGrp="1"/>
          </p:cNvSpPr>
          <p:nvPr>
            <p:ph idx="1"/>
          </p:nvPr>
        </p:nvSpPr>
        <p:spPr/>
        <p:txBody>
          <a:bodyPr/>
          <a:lstStyle/>
          <a:p>
            <a:r>
              <a:rPr lang="en-US" dirty="0" smtClean="0"/>
              <a:t>Budgeting Apps; the budging app is one way of the uses of </a:t>
            </a:r>
            <a:r>
              <a:rPr lang="en-US" dirty="0" err="1" smtClean="0"/>
              <a:t>fintech</a:t>
            </a:r>
            <a:r>
              <a:rPr lang="en-US" dirty="0" smtClean="0"/>
              <a:t> in this era by the consumers that have been rapidly grown because of its high demand. </a:t>
            </a:r>
          </a:p>
          <a:p>
            <a:r>
              <a:rPr lang="en-US" dirty="0" err="1" smtClean="0"/>
              <a:t>Robo</a:t>
            </a:r>
            <a:r>
              <a:rPr lang="en-US" dirty="0" smtClean="0"/>
              <a:t>-Advising and stock-trading apps</a:t>
            </a:r>
          </a:p>
        </p:txBody>
      </p:sp>
    </p:spTree>
    <p:extLst>
      <p:ext uri="{BB962C8B-B14F-4D97-AF65-F5344CB8AC3E}">
        <p14:creationId xmlns:p14="http://schemas.microsoft.com/office/powerpoint/2010/main" val="23159823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normAutofit/>
          </a:bodyPr>
          <a:lstStyle/>
          <a:p>
            <a:r>
              <a:rPr lang="en-US" dirty="0" smtClean="0"/>
              <a:t>Chang, Y., Wong, S. F., Lee, H., &amp; </a:t>
            </a:r>
            <a:r>
              <a:rPr lang="en-US" dirty="0" err="1" smtClean="0"/>
              <a:t>Jeong</a:t>
            </a:r>
            <a:r>
              <a:rPr lang="en-US" dirty="0" smtClean="0"/>
              <a:t>, S. P. (2016, August). What motivates Chinese consumers to adopt </a:t>
            </a:r>
            <a:r>
              <a:rPr lang="en-US" dirty="0" err="1" smtClean="0"/>
              <a:t>FinTech</a:t>
            </a:r>
            <a:r>
              <a:rPr lang="en-US" dirty="0" smtClean="0"/>
              <a:t> services: a regulatory focus theory. In Proceedings of the 18th annual international conference on electronic commerce: e-commerce in a smart connected world (p. 40). ACM.</a:t>
            </a:r>
          </a:p>
        </p:txBody>
      </p:sp>
    </p:spTree>
    <p:extLst>
      <p:ext uri="{BB962C8B-B14F-4D97-AF65-F5344CB8AC3E}">
        <p14:creationId xmlns:p14="http://schemas.microsoft.com/office/powerpoint/2010/main" val="4156607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US" dirty="0"/>
          </a:p>
        </p:txBody>
      </p:sp>
      <p:sp>
        <p:nvSpPr>
          <p:cNvPr id="3" name="Content Placeholder 2"/>
          <p:cNvSpPr>
            <a:spLocks noGrp="1"/>
          </p:cNvSpPr>
          <p:nvPr>
            <p:ph idx="1"/>
          </p:nvPr>
        </p:nvSpPr>
        <p:spPr/>
        <p:txBody>
          <a:bodyPr/>
          <a:lstStyle/>
          <a:p>
            <a:r>
              <a:rPr lang="en-US" dirty="0" err="1" smtClean="0"/>
              <a:t>Huei</a:t>
            </a:r>
            <a:r>
              <a:rPr lang="en-US" dirty="0" smtClean="0"/>
              <a:t>, C. T., Cheng, L. S., </a:t>
            </a:r>
            <a:r>
              <a:rPr lang="en-US" dirty="0" err="1" smtClean="0"/>
              <a:t>Seong</a:t>
            </a:r>
            <a:r>
              <a:rPr lang="en-US" dirty="0" smtClean="0"/>
              <a:t>, L. C., </a:t>
            </a:r>
            <a:r>
              <a:rPr lang="en-US" dirty="0" err="1" smtClean="0"/>
              <a:t>Khin</a:t>
            </a:r>
            <a:r>
              <a:rPr lang="en-US" dirty="0" smtClean="0"/>
              <a:t>, A. A., &amp; Bin, R. L. L. (2018). Preliminary Study on consumer attitude towards </a:t>
            </a:r>
            <a:r>
              <a:rPr lang="en-US" dirty="0" err="1" smtClean="0"/>
              <a:t>FinTech</a:t>
            </a:r>
            <a:r>
              <a:rPr lang="en-US" dirty="0" smtClean="0"/>
              <a:t> products and services in Malaysia. International Journal of Engineering &amp; Technology, 7(2.29), 166-169.</a:t>
            </a:r>
          </a:p>
          <a:p>
            <a:r>
              <a:rPr lang="en-US" dirty="0" smtClean="0"/>
              <a:t>https://www.youtube.com/watch?v=-EoNrg_DR3s</a:t>
            </a:r>
          </a:p>
          <a:p>
            <a:endParaRPr lang="en-US" dirty="0"/>
          </a:p>
        </p:txBody>
      </p:sp>
    </p:spTree>
    <p:extLst>
      <p:ext uri="{BB962C8B-B14F-4D97-AF65-F5344CB8AC3E}">
        <p14:creationId xmlns:p14="http://schemas.microsoft.com/office/powerpoint/2010/main" val="417140299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293</TotalTime>
  <Words>374</Words>
  <Application>Microsoft Office PowerPoint</Application>
  <PresentationFormat>On-screen Show (4:3)</PresentationFormat>
  <Paragraphs>27</Paragraphs>
  <Slides>11</Slides>
  <Notes>0</Notes>
  <HiddenSlides>0</HiddenSlides>
  <MMClips>0</MMClips>
  <ScaleCrop>false</ScaleCrop>
  <HeadingPairs>
    <vt:vector size="4" baseType="variant">
      <vt:variant>
        <vt:lpstr>Theme</vt:lpstr>
      </vt:variant>
      <vt:variant>
        <vt:i4>1</vt:i4>
      </vt:variant>
      <vt:variant>
        <vt:lpstr>Slide Titles</vt:lpstr>
      </vt:variant>
      <vt:variant>
        <vt:i4>11</vt:i4>
      </vt:variant>
    </vt:vector>
  </HeadingPairs>
  <TitlesOfParts>
    <vt:vector size="12" baseType="lpstr">
      <vt:lpstr>Office Theme</vt:lpstr>
      <vt:lpstr>PowerPoint Presentation</vt:lpstr>
      <vt:lpstr>Consumer Benefits of FinTech</vt:lpstr>
      <vt:lpstr>PowerPoint Presentation</vt:lpstr>
      <vt:lpstr>Benefits of FinTech</vt:lpstr>
      <vt:lpstr>Benefits of FinTech</vt:lpstr>
      <vt:lpstr>PowerPoint Presentation</vt:lpstr>
      <vt:lpstr>Uses and examples of FinTech</vt:lpstr>
      <vt:lpstr>Uses and examples of FinTech</vt:lpstr>
      <vt:lpstr>Uses and examples of FinTech</vt:lpstr>
      <vt:lpstr>References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Windows User</dc:creator>
  <cp:lastModifiedBy>Windows User</cp:lastModifiedBy>
  <cp:revision>9</cp:revision>
  <dcterms:created xsi:type="dcterms:W3CDTF">2019-10-09T02:27:52Z</dcterms:created>
  <dcterms:modified xsi:type="dcterms:W3CDTF">2019-10-09T07:20:56Z</dcterms:modified>
</cp:coreProperties>
</file>